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EED31-8A80-59D1-2B43-EAF61F8A0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1C1F415-84AB-75C6-4766-C898BD172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6B738E-7B9C-299C-D3E3-2FF911AF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0DB783-771B-38E2-E3F8-64906B60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17FF7A-EBEC-D1BB-400C-6BD6E70E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4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737E1-DB2E-CCEE-DC81-BA318693C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27B7A7-34DC-E522-418E-05A70B9B6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9B3BC6-F432-0017-FC3C-A9C0B1382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B5A456-07A3-E699-788C-22FA39DB8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4EA3AD-9824-85D8-5B21-67BC9F4B0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00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44C715E-2FB6-908D-152C-BE763BF38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5955D2-1964-D529-2BDC-3B083BF15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D4BC15-5AFF-D6F7-B2B7-6A124D63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BDEF80-F7BB-E1FB-771C-0E2943C1C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0A74E1-C875-0814-0C34-D7F947B5F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57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87B5C-781E-7F7C-8069-0C611DE6A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6CE8D8-C628-BDFF-6D8F-7A440479C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539A7-FD60-3C6B-8920-3CED7BB8E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CD64C1-877B-62D4-B80B-00DB6029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14BC43-7861-BDB9-CB71-835D5D7A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66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C7580-766F-433E-3B9B-7972A4A9F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B28C34-CB1D-588D-F51D-7CB759A62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891F7E-5498-E683-090F-C5A079515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F0B027-DD38-DF4D-B0F7-7970A649C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55A4EE-4F84-48DC-2288-82E2C051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74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65CC17-7D29-D7C1-AFD3-E34A59AD3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E6F451-AA8F-9C4D-6A91-E87596EC5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E5FA5-B384-6178-0B76-A66AD9938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4D0664-99C9-AEE3-E258-62F8D45DC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004B63-3E6C-6ECF-47B2-61B267D4B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799A72-B7FC-18C0-D9EF-E396D983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00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9873E8-1BFB-AD45-2D60-06F658E6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F30158-713D-B88B-FA33-2233FBE45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FECAED-FE60-C55E-E321-E5932500A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A4E84B-B44C-E727-400E-28CAC00F6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B5E82F-838A-1758-D853-875B64AF4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B8D40A0-82F7-A37F-86A9-38BA632B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967363-6147-31AC-677A-22D4B639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100ED99-2570-092B-62AD-C5E9AEA92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11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21CFC3-1D8B-F56D-AE31-8E047AD4C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BEC7D19-B78A-437C-5A84-F05EF30B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24640F-E8BE-4026-7417-79396F48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2DB65E-05D8-F594-49EC-1D003B33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24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3AEFC2-8825-4B9F-4A70-ADF9973D2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8B3339-9A82-D263-D5A2-8F8D3000E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BCF099-8660-79C7-1261-61548647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6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352C8-698A-CF27-2D27-FB9A4E831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BBF089-CAD5-43D8-FD4C-EE2A87851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22748E8-D15D-0045-7606-5A502E0E9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8E7E52-4046-085A-A99C-9A6B63CE6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6FE6E9-9A18-1801-6D5D-9ED93A48A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F6318D-73CD-ADB9-BF51-3F2B68F4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40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BCD6A-51FF-C86E-D358-AC8B34383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4BE003C-C42D-1F07-5AE4-30005D878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451BED6-56AD-3C1B-BF28-FEB7911BA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5F9DC9-3E28-E291-89D5-70B0088EF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59D4E1-6756-7756-4F6F-7F973C67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7D5FE2-9D25-7102-21BF-6D3E3116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7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739742A-3AEB-36F1-26FB-B1BC367B1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CAFD6D-05BC-2B9F-93ED-BBC332CE3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F2C3A3-7080-5588-C387-3C7EB24898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EC91D-AE7C-4830-A58C-A642DD0CA4AC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D3479B-7812-7C43-9A2E-9FDBE7E21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A394C4-9E19-9294-CA14-6CCA07812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6EC8B-4710-48E6-BAD3-B49C2B610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64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733B879-3CE2-1274-499A-FC18B4646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8542" y="643466"/>
            <a:ext cx="743491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86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一川 悦子</dc:creator>
  <cp:lastModifiedBy>一川 悦子</cp:lastModifiedBy>
  <cp:revision>1</cp:revision>
  <dcterms:created xsi:type="dcterms:W3CDTF">2026-06-10T00:26:19Z</dcterms:created>
  <dcterms:modified xsi:type="dcterms:W3CDTF">2026-06-10T00:28:08Z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c41316a-a48c-4a5a-8456-79066144bed9_Enabled">
    <vt:lpwstr>true</vt:lpwstr>
  </property>
  <property fmtid="{D5CDD505-2E9C-101B-9397-08002B2CF9AE}" pid="3" name="MSIP_Label_fc41316a-a48c-4a5a-8456-79066144bed9_SetDate">
    <vt:lpwstr>2026-06-10T00:27:42Z</vt:lpwstr>
  </property>
  <property fmtid="{D5CDD505-2E9C-101B-9397-08002B2CF9AE}" pid="4" name="MSIP_Label_fc41316a-a48c-4a5a-8456-79066144bed9_Method">
    <vt:lpwstr>Standard</vt:lpwstr>
  </property>
  <property fmtid="{D5CDD505-2E9C-101B-9397-08002B2CF9AE}" pid="5" name="MSIP_Label_fc41316a-a48c-4a5a-8456-79066144bed9_Name">
    <vt:lpwstr>社内情報</vt:lpwstr>
  </property>
  <property fmtid="{D5CDD505-2E9C-101B-9397-08002B2CF9AE}" pid="6" name="MSIP_Label_fc41316a-a48c-4a5a-8456-79066144bed9_SiteId">
    <vt:lpwstr>06363084-c30d-488c-b1cc-6bc879220953</vt:lpwstr>
  </property>
  <property fmtid="{D5CDD505-2E9C-101B-9397-08002B2CF9AE}" pid="7" name="MSIP_Label_fc41316a-a48c-4a5a-8456-79066144bed9_ActionId">
    <vt:lpwstr>8e179c6c-6316-4fd7-a761-8a354741b467</vt:lpwstr>
  </property>
  <property fmtid="{D5CDD505-2E9C-101B-9397-08002B2CF9AE}" pid="8" name="MSIP_Label_fc41316a-a48c-4a5a-8456-79066144bed9_ContentBits">
    <vt:lpwstr>0</vt:lpwstr>
  </property>
  <property fmtid="{D5CDD505-2E9C-101B-9397-08002B2CF9AE}" pid="9" name="MSIP_Label_fc41316a-a48c-4a5a-8456-79066144bed9_Tag">
    <vt:lpwstr>10, 3, 0, 1</vt:lpwstr>
  </property>
</Properties>
</file>